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C3834-02A3-254F-90DD-B00700337B13}" type="datetimeFigureOut">
              <a:rPr lang="en-US" smtClean="0"/>
              <a:t>8/13/13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01436-56F4-1549-A233-984DD1882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59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http://</a:t>
            </a:r>
            <a:r>
              <a:rPr lang="pl-PL" dirty="0" err="1" smtClean="0"/>
              <a:t>embryoniccjourney.blogspot.com</a:t>
            </a:r>
            <a:r>
              <a:rPr lang="pl-PL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1436-56F4-1549-A233-984DD18824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bestclipartblog.com</a:t>
            </a:r>
            <a:r>
              <a:rPr lang="en-US" dirty="0" smtClean="0"/>
              <a:t>/27-restaurant-clip-art.html/restaurant-clip-art-4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1436-56F4-1549-A233-984DD18824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6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cutcaster.com</a:t>
            </a:r>
            <a:r>
              <a:rPr lang="en-US" dirty="0" smtClean="0"/>
              <a:t>/vector/100485541-Children-playing-in-the-park/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1436-56F4-1549-A233-984DD18824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6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6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4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6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6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7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8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9B63-D2A2-7342-873B-1A9DA50C6804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2A54-9291-7F4C-8353-80CBE86B9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6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去</a:t>
            </a:r>
            <a:r>
              <a:rPr lang="en-US" altLang="zh-CN" dirty="0" smtClean="0"/>
              <a:t> </a:t>
            </a:r>
            <a:r>
              <a:rPr lang="en-US" dirty="0" smtClean="0"/>
              <a:t>+ Place +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50" y="274638"/>
            <a:ext cx="2374900" cy="3416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1846" y="3690938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这是哪儿？</a:t>
            </a:r>
            <a:endParaRPr lang="en-US" altLang="zh-CN" sz="4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1846" y="4505071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你去学校做什么？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191846" y="5488468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我去学校上课。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1318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1846" y="3690938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这是哪儿？</a:t>
            </a:r>
            <a:endParaRPr lang="en-US" altLang="zh-CN" sz="4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1846" y="4505071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你去饭馆做什么？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191846" y="5488468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我去</a:t>
            </a:r>
            <a:r>
              <a:rPr lang="zh-CN" altLang="en-US" sz="4800" dirty="0" smtClean="0"/>
              <a:t>饭馆</a:t>
            </a:r>
            <a:r>
              <a:rPr lang="zh-CN" altLang="en-US" sz="4800" dirty="0" smtClean="0"/>
              <a:t>吃饭</a:t>
            </a:r>
            <a:r>
              <a:rPr lang="zh-CN" altLang="en-US" sz="4800" dirty="0" smtClean="0"/>
              <a:t>。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885" y="-804862"/>
            <a:ext cx="4445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7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1846" y="3690938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这是哪儿？</a:t>
            </a:r>
            <a:endParaRPr lang="en-US" altLang="zh-CN" sz="4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1846" y="4505071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你去公园做什么？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191846" y="5488468"/>
            <a:ext cx="4865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我去公园玩。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0" y="274638"/>
            <a:ext cx="4303346" cy="31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17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Macintosh PowerPoint</Application>
  <PresentationFormat>On-screen Show (4:3)</PresentationFormat>
  <Paragraphs>16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去 + Place + activity</vt:lpstr>
      <vt:lpstr>PowerPoint Presentation</vt:lpstr>
      <vt:lpstr>PowerPoint Presentation</vt:lpstr>
      <vt:lpstr>PowerPoint Presentation</vt:lpstr>
    </vt:vector>
  </TitlesOfParts>
  <Company>Rice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 Yeh</dc:creator>
  <cp:lastModifiedBy>Meng Yeh</cp:lastModifiedBy>
  <cp:revision>9</cp:revision>
  <dcterms:created xsi:type="dcterms:W3CDTF">2013-08-13T19:09:04Z</dcterms:created>
  <dcterms:modified xsi:type="dcterms:W3CDTF">2013-08-13T19:18:49Z</dcterms:modified>
</cp:coreProperties>
</file>